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2" r:id="rId2"/>
    <p:sldId id="256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EDADB-C19B-4C2C-A8BC-2ED722D18628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A11E4-A022-4988-A764-032888231B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988840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注意事项：</a:t>
            </a:r>
            <a:endParaRPr lang="en-US" altLang="zh-CN" sz="36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、讲述时间限制为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分钟；</a:t>
            </a:r>
            <a:endParaRPr lang="en-US" altLang="zh-CN" sz="36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、建议不要添加过多动画效果；</a:t>
            </a:r>
            <a:endParaRPr lang="en-US" altLang="zh-CN" sz="36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、字体大小适中，重点突出。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620688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基本信息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484784"/>
            <a:ext cx="712879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</a:rPr>
              <a:t>姓名：</a:t>
            </a:r>
            <a:endParaRPr lang="en-US" altLang="zh-CN" sz="2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</a:rPr>
              <a:t>本科院校以及专业：</a:t>
            </a:r>
            <a:endParaRPr lang="en-US" altLang="zh-CN" sz="2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</a:rPr>
              <a:t>硕士院校以及专业：</a:t>
            </a:r>
            <a:endParaRPr lang="en-US" altLang="zh-CN" sz="2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</a:rPr>
              <a:t>报考专业：</a:t>
            </a:r>
            <a:endParaRPr lang="en-US" altLang="zh-CN" sz="2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</a:rPr>
              <a:t>意向导师</a:t>
            </a:r>
            <a:r>
              <a:rPr lang="zh-CN" altLang="en-US" sz="2200" b="1" dirty="0" smtClean="0">
                <a:latin typeface="楷体" pitchFamily="49" charset="-122"/>
                <a:ea typeface="楷体" pitchFamily="49" charset="-122"/>
                <a:sym typeface="Wingdings" pitchFamily="2" charset="2"/>
              </a:rPr>
              <a:t>：</a:t>
            </a:r>
            <a:endParaRPr lang="en-US" altLang="zh-CN" sz="2200" b="1" dirty="0" smtClean="0">
              <a:latin typeface="楷体" pitchFamily="49" charset="-122"/>
              <a:ea typeface="楷体" pitchFamily="49" charset="-122"/>
              <a:sym typeface="Wingdings" pitchFamily="2" charset="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是否愿意接受院内调剂 （专业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导师）：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是（）      否（）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itchFamily="49" charset="-122"/>
                <a:ea typeface="楷体" pitchFamily="49" charset="-122"/>
                <a:sym typeface="Wingdings" pitchFamily="2" charset="2"/>
              </a:rPr>
              <a:t>联系电话以及紧急情况联系人电话：</a:t>
            </a:r>
            <a:endParaRPr lang="zh-CN" altLang="en-US" sz="2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78579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主要科研经历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3276273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硕士学位论文课题情况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357301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学术成果及其他获奖情况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83707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英语与计算机等级以及相关证明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（附上相应等级证书图片）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8808" y="714356"/>
            <a:ext cx="5303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攻读博士阶段的科研规划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109</Words>
  <Application>Microsoft Office PowerPoint</Application>
  <PresentationFormat>全屏显示(4:3)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luohan</dc:creator>
  <cp:lastModifiedBy>User</cp:lastModifiedBy>
  <cp:revision>13</cp:revision>
  <dcterms:created xsi:type="dcterms:W3CDTF">2016-03-08T09:28:45Z</dcterms:created>
  <dcterms:modified xsi:type="dcterms:W3CDTF">2017-05-05T07:40:40Z</dcterms:modified>
</cp:coreProperties>
</file>